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03" r:id="rId4"/>
    <p:sldId id="304" r:id="rId5"/>
    <p:sldId id="305" r:id="rId6"/>
    <p:sldId id="317" r:id="rId7"/>
    <p:sldId id="259" r:id="rId8"/>
    <p:sldId id="301" r:id="rId9"/>
    <p:sldId id="260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2" r:id="rId20"/>
    <p:sldId id="261" r:id="rId21"/>
    <p:sldId id="319" r:id="rId22"/>
    <p:sldId id="318" r:id="rId23"/>
    <p:sldId id="320" r:id="rId24"/>
    <p:sldId id="315" r:id="rId25"/>
    <p:sldId id="322" r:id="rId26"/>
    <p:sldId id="323" r:id="rId27"/>
    <p:sldId id="324" r:id="rId28"/>
    <p:sldId id="325" r:id="rId29"/>
    <p:sldId id="328" r:id="rId30"/>
    <p:sldId id="329" r:id="rId31"/>
    <p:sldId id="327" r:id="rId32"/>
    <p:sldId id="321" r:id="rId33"/>
    <p:sldId id="330" r:id="rId34"/>
    <p:sldId id="326" r:id="rId35"/>
    <p:sldId id="262" r:id="rId36"/>
    <p:sldId id="276" r:id="rId37"/>
    <p:sldId id="277" r:id="rId38"/>
    <p:sldId id="278" r:id="rId39"/>
    <p:sldId id="297" r:id="rId40"/>
    <p:sldId id="298" r:id="rId41"/>
    <p:sldId id="264" r:id="rId42"/>
    <p:sldId id="279" r:id="rId43"/>
    <p:sldId id="266" r:id="rId44"/>
    <p:sldId id="280" r:id="rId45"/>
    <p:sldId id="287" r:id="rId46"/>
    <p:sldId id="284" r:id="rId47"/>
    <p:sldId id="285" r:id="rId48"/>
    <p:sldId id="286" r:id="rId49"/>
    <p:sldId id="288" r:id="rId50"/>
    <p:sldId id="289" r:id="rId51"/>
    <p:sldId id="268" r:id="rId52"/>
    <p:sldId id="290" r:id="rId53"/>
    <p:sldId id="291" r:id="rId54"/>
    <p:sldId id="292" r:id="rId55"/>
    <p:sldId id="293" r:id="rId56"/>
    <p:sldId id="273" r:id="rId57"/>
    <p:sldId id="294" r:id="rId58"/>
    <p:sldId id="274" r:id="rId59"/>
    <p:sldId id="295" r:id="rId60"/>
    <p:sldId id="296" r:id="rId61"/>
    <p:sldId id="299" r:id="rId62"/>
    <p:sldId id="271" r:id="rId63"/>
    <p:sldId id="272" r:id="rId64"/>
    <p:sldId id="300" r:id="rId65"/>
    <p:sldId id="27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317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 autoAdjust="0"/>
    <p:restoredTop sz="85762" autoAdjust="0"/>
  </p:normalViewPr>
  <p:slideViewPr>
    <p:cSldViewPr snapToGrid="0">
      <p:cViewPr varScale="1">
        <p:scale>
          <a:sx n="79" d="100"/>
          <a:sy n="79" d="100"/>
        </p:scale>
        <p:origin x="62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2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BFD9B9D5-8639-4189-980B-229670448FAF}" type="pres">
      <dgm:prSet presAssocID="{0CDF3487-37D3-4F6A-876C-5BEE3B8D2BA4}" presName="middle" presStyleCnt="0"/>
      <dgm:spPr/>
    </dgm:pt>
    <dgm:pt modelId="{5003C7C8-FD08-447B-9FFC-8AD0B7A2DEFF}" type="pres">
      <dgm:prSet presAssocID="{0CDF3487-37D3-4F6A-876C-5BEE3B8D2BA4}" presName="parTxMid" presStyleLbl="revTx" presStyleIdx="1" presStyleCnt="2"/>
      <dgm:spPr/>
    </dgm:pt>
    <dgm:pt modelId="{8B03EA01-022C-4BA3-BDF8-6362C4FAA185}" type="pres">
      <dgm:prSet presAssocID="{0CDF3487-37D3-4F6A-876C-5BEE3B8D2BA4}" presName="spMid" presStyleCnt="0"/>
      <dgm:spPr/>
    </dgm:pt>
    <dgm:pt modelId="{3BCD67B0-E260-4535-A759-372E05ACBE10}" type="pres">
      <dgm:prSet presAssocID="{16E4F920-5A0A-4C2A-BD1A-96C4E430ECD9}" presName="chevronComposite1" presStyleCnt="0"/>
      <dgm:spPr/>
    </dgm:pt>
    <dgm:pt modelId="{B9B5D61C-024A-469A-9A6A-3E86E64779E5}" type="pres">
      <dgm:prSet presAssocID="{16E4F920-5A0A-4C2A-BD1A-96C4E430ECD9}" presName="chevron1" presStyleLbl="sibTrans2D1" presStyleIdx="1" presStyleCnt="2"/>
      <dgm:spPr/>
    </dgm:pt>
    <dgm:pt modelId="{E6FD6E60-E7DD-4FB5-9059-255EC7EFDBB6}" type="pres">
      <dgm:prSet presAssocID="{16E4F920-5A0A-4C2A-BD1A-96C4E430ECD9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AA034401-3EF5-444E-B349-B231C8F825F3}" type="presOf" srcId="{0CDF3487-37D3-4F6A-876C-5BEE3B8D2BA4}" destId="{5003C7C8-FD08-447B-9FFC-8AD0B7A2DE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3AB0E39F-2B82-4AD3-9DCE-19A412C9BAF4}" type="presParOf" srcId="{B302FCA3-8B81-4530-B9E9-4EDA94B5F487}" destId="{BFD9B9D5-8639-4189-980B-229670448FAF}" srcOrd="2" destOrd="0" presId="urn:microsoft.com/office/officeart/2009/3/layout/RandomtoResultProcess"/>
    <dgm:cxn modelId="{EB4B13D5-83E4-4620-99B7-4802D8617895}" type="presParOf" srcId="{BFD9B9D5-8639-4189-980B-229670448FAF}" destId="{5003C7C8-FD08-447B-9FFC-8AD0B7A2DEFF}" srcOrd="0" destOrd="0" presId="urn:microsoft.com/office/officeart/2009/3/layout/RandomtoResultProcess"/>
    <dgm:cxn modelId="{88B0A2FA-3368-4BBF-90E5-AB51CF03053C}" type="presParOf" srcId="{BFD9B9D5-8639-4189-980B-229670448FAF}" destId="{8B03EA01-022C-4BA3-BDF8-6362C4FAA185}" srcOrd="1" destOrd="0" presId="urn:microsoft.com/office/officeart/2009/3/layout/RandomtoResultProcess"/>
    <dgm:cxn modelId="{2E0540FD-56D2-4EA7-B0A7-6AD16B8EB2B9}" type="presParOf" srcId="{B302FCA3-8B81-4530-B9E9-4EDA94B5F487}" destId="{3BCD67B0-E260-4535-A759-372E05ACBE10}" srcOrd="3" destOrd="0" presId="urn:microsoft.com/office/officeart/2009/3/layout/RandomtoResultProcess"/>
    <dgm:cxn modelId="{E8765A22-FBE9-48C5-9D22-88D208BE80D9}" type="presParOf" srcId="{3BCD67B0-E260-4535-A759-372E05ACBE10}" destId="{B9B5D61C-024A-469A-9A6A-3E86E64779E5}" srcOrd="0" destOrd="0" presId="urn:microsoft.com/office/officeart/2009/3/layout/RandomtoResultProcess"/>
    <dgm:cxn modelId="{14FDB790-63FF-4AF2-8079-3BDA245C6BC1}" type="presParOf" srcId="{3BCD67B0-E260-4535-A759-372E05ACBE10}" destId="{E6FD6E60-E7DD-4FB5-9059-255EC7EFDBB6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FF0000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187279" y="1786352"/>
          <a:ext cx="2780835" cy="91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Last</a:t>
          </a:r>
        </a:p>
      </dsp:txBody>
      <dsp:txXfrm>
        <a:off x="187279" y="1786352"/>
        <a:ext cx="2780835" cy="916411"/>
      </dsp:txXfrm>
    </dsp:sp>
    <dsp:sp modelId="{C66A7BDF-27FB-4760-ACCE-3529118A4E2C}">
      <dsp:nvSpPr>
        <dsp:cNvPr id="0" name=""/>
        <dsp:cNvSpPr/>
      </dsp:nvSpPr>
      <dsp:spPr>
        <a:xfrm>
          <a:off x="184119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338961" y="119795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710582" y="1259889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020266" y="919237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422855" y="79536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1918349" y="1012142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228033" y="116698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661591" y="1507636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847401" y="1848288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237045" y="1197952"/>
          <a:ext cx="568807" cy="5688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29277" y="237475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215088" y="2653467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679613" y="2901214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329950" y="3303803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453823" y="2901214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763507" y="3334771"/>
          <a:ext cx="221202" cy="221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042223" y="2839277"/>
          <a:ext cx="505606" cy="5056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723528" y="2715403"/>
          <a:ext cx="347604" cy="3476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071132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3C7C8-FD08-447B-9FFC-8AD0B7A2DEFF}">
      <dsp:nvSpPr>
        <dsp:cNvPr id="0" name=""/>
        <dsp:cNvSpPr/>
      </dsp:nvSpPr>
      <dsp:spPr>
        <a:xfrm>
          <a:off x="4091997" y="1260320"/>
          <a:ext cx="2784176" cy="194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Test First</a:t>
          </a:r>
        </a:p>
      </dsp:txBody>
      <dsp:txXfrm>
        <a:off x="4091997" y="1260320"/>
        <a:ext cx="2784176" cy="1948923"/>
      </dsp:txXfrm>
    </dsp:sp>
    <dsp:sp modelId="{B9B5D61C-024A-469A-9A6A-3E86E64779E5}">
      <dsp:nvSpPr>
        <dsp:cNvPr id="0" name=""/>
        <dsp:cNvSpPr/>
      </dsp:nvSpPr>
      <dsp:spPr>
        <a:xfrm>
          <a:off x="6876173" y="1259374"/>
          <a:ext cx="1020864" cy="1948942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8008405" y="1098309"/>
          <a:ext cx="2366549" cy="2366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TDD</a:t>
          </a:r>
        </a:p>
      </dsp:txBody>
      <dsp:txXfrm>
        <a:off x="8354978" y="1444882"/>
        <a:ext cx="1673403" cy="16734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0000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счет итеративности мы побеждаем страх </a:t>
            </a:r>
            <a:r>
              <a:rPr lang="ru-RU"/>
              <a:t>перед большой </a:t>
            </a:r>
            <a:r>
              <a:rPr lang="ru-RU" dirty="0"/>
              <a:t>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тесты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не </a:t>
            </a:r>
            <a:r>
              <a:rPr lang="en-US" dirty="0"/>
              <a:t>TDD!</a:t>
            </a:r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707575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9630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vs Test First/Last – </a:t>
            </a:r>
            <a:r>
              <a:rPr lang="en-US" dirty="0" err="1"/>
              <a:t>как</a:t>
            </a:r>
            <a:r>
              <a:rPr lang="en-US" dirty="0"/>
              <a:t> Agile vs Waterfall </a:t>
            </a:r>
            <a:endParaRPr lang="ru-RU" dirty="0"/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Итеративное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71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</a:t>
            </a:r>
          </a:p>
          <a:p>
            <a:r>
              <a:rPr lang="ru-RU" dirty="0"/>
              <a:t>Много кода выбрасывается в процессе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4143D9-EB31-4E17-8A51-0492D542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13740"/>
            <a:ext cx="5157787" cy="471994"/>
          </a:xfrm>
        </p:spPr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“TDD as you mean it is a great academic exercise for your free time or weekends”</a:t>
            </a:r>
          </a:p>
          <a:p>
            <a:pPr marL="0" indent="0">
              <a:buNone/>
            </a:pPr>
            <a:r>
              <a:rPr lang="en-US" dirty="0"/>
              <a:t>- Rob Ashton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EA6A11-4A3B-46EC-B8A6-68A0E67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713739"/>
            <a:ext cx="5183188" cy="471995"/>
          </a:xfrm>
        </p:spPr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ru-RU" dirty="0"/>
              <a:t> добавить цитаты </a:t>
            </a:r>
            <a:r>
              <a:rPr lang="ru-RU" dirty="0" err="1"/>
              <a:t>мартина</a:t>
            </a:r>
            <a:r>
              <a:rPr lang="ru-RU" dirty="0"/>
              <a:t>, бека, и из книжки про </a:t>
            </a:r>
            <a:r>
              <a:rPr lang="ru-RU" dirty="0" err="1"/>
              <a:t>легаси</a:t>
            </a:r>
            <a:r>
              <a:rPr lang="ru-RU" dirty="0"/>
              <a:t> код</a:t>
            </a: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2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1978</Words>
  <Application>Microsoft Office PowerPoint</Application>
  <PresentationFormat>Широкоэкранный</PresentationFormat>
  <Paragraphs>555</Paragraphs>
  <Slides>65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Проблема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Итеративное кодирование</vt:lpstr>
      <vt:lpstr>TDD: Проблемы</vt:lpstr>
      <vt:lpstr>TDD is dead. Long live testing.</vt:lpstr>
      <vt:lpstr>Global Day of Coderetreat</vt:lpstr>
      <vt:lpstr>TDD: Цитата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8</cp:revision>
  <dcterms:created xsi:type="dcterms:W3CDTF">2018-08-12T09:45:09Z</dcterms:created>
  <dcterms:modified xsi:type="dcterms:W3CDTF">2018-08-12T09:55:47Z</dcterms:modified>
</cp:coreProperties>
</file>